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43"/>
  </p:normalViewPr>
  <p:slideViewPr>
    <p:cSldViewPr snapToGrid="0" snapToObjects="1" showGuides="1">
      <p:cViewPr varScale="1">
        <p:scale>
          <a:sx n="110" d="100"/>
          <a:sy n="110" d="100"/>
        </p:scale>
        <p:origin x="640" y="1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719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2307D5B6-E39E-43A1-BCB6-EE5B3F5198A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1113F5D0-92BE-4A9F-B40A-98EEA7299FB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DF05150-F642-4C20-981F-452EAF5B84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493B49A7-13E1-4F05-8C30-C578F836EE87}" type="datetime1">
              <a:rPr lang="ja-JP" altLang="en-US"/>
              <a:pPr>
                <a:defRPr/>
              </a:pPr>
              <a:t>2024/7/9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8325877-0BC7-483E-B3FC-86AFDFFAC8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02A1719-64E0-4B6F-9BD8-114532276E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9A18F4BA-90E0-442E-A318-77B0868DE214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>
            <a:extLst>
              <a:ext uri="{FF2B5EF4-FFF2-40B4-BE49-F238E27FC236}">
                <a16:creationId xmlns:a16="http://schemas.microsoft.com/office/drawing/2014/main" id="{88795B18-FB28-49DA-B238-8F68C35E2A45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209800" y="584200"/>
            <a:ext cx="7772400" cy="3016250"/>
          </a:xfrm>
        </p:spPr>
        <p:txBody>
          <a:bodyPr/>
          <a:lstStyle/>
          <a:p>
            <a:pPr eaLnBrk="1" hangingPunct="1"/>
            <a:r>
              <a:rPr lang="ja-JP" altLang="en-US" sz="2000"/>
              <a:t>第</a:t>
            </a:r>
            <a:r>
              <a:rPr lang="en-US" altLang="ja-JP" sz="2000" dirty="0"/>
              <a:t>26</a:t>
            </a:r>
            <a:r>
              <a:rPr lang="ja-JP" altLang="en-US" sz="2000"/>
              <a:t>回日本女性骨盤底医学会</a:t>
            </a:r>
            <a:br>
              <a:rPr lang="ja-JP" altLang="en-US" sz="2400" dirty="0"/>
            </a:br>
            <a:r>
              <a:rPr lang="ja-JP" altLang="en-US" sz="3200" dirty="0"/>
              <a:t>利益相反状態の開示</a:t>
            </a:r>
            <a:br>
              <a:rPr lang="ja-JP" altLang="en-US" sz="2400" dirty="0"/>
            </a:br>
            <a:r>
              <a:rPr lang="en-US" altLang="ja-JP" sz="2400" dirty="0"/>
              <a:t> </a:t>
            </a:r>
            <a:br>
              <a:rPr lang="ja-JP" altLang="en-US" sz="2400" dirty="0"/>
            </a:br>
            <a:r>
              <a:rPr lang="ja-JP" altLang="en-US" sz="2000" dirty="0"/>
              <a:t>筆頭演者氏名：　</a:t>
            </a:r>
            <a:r>
              <a:rPr lang="en-US" altLang="ja-JP" sz="2000" dirty="0"/>
              <a:t>○○</a:t>
            </a:r>
            <a:r>
              <a:rPr lang="ja-JP" altLang="en-US" sz="2000" dirty="0"/>
              <a:t>　</a:t>
            </a:r>
            <a:r>
              <a:rPr lang="en-US" altLang="ja-JP" sz="2000" dirty="0"/>
              <a:t>○○</a:t>
            </a:r>
            <a:br>
              <a:rPr lang="en-US" altLang="ja-JP" sz="2000" dirty="0"/>
            </a:br>
            <a:r>
              <a:rPr lang="ja-JP" altLang="en-US" sz="2000" dirty="0"/>
              <a:t>所　属：　</a:t>
            </a:r>
            <a:r>
              <a:rPr lang="en-US" altLang="ja-JP" sz="2000" dirty="0"/>
              <a:t>△△△△</a:t>
            </a:r>
            <a:r>
              <a:rPr lang="ja-JP" altLang="en-US" sz="2000" dirty="0"/>
              <a:t>産婦人科</a:t>
            </a:r>
            <a:br>
              <a:rPr lang="ja-JP" altLang="en-US" sz="2400" dirty="0"/>
            </a:br>
            <a:endParaRPr lang="ja-JP" altLang="en-US" sz="2400" dirty="0"/>
          </a:p>
        </p:txBody>
      </p:sp>
      <p:sp>
        <p:nvSpPr>
          <p:cNvPr id="3075" name="サブタイトル 2">
            <a:extLst>
              <a:ext uri="{FF2B5EF4-FFF2-40B4-BE49-F238E27FC236}">
                <a16:creationId xmlns:a16="http://schemas.microsoft.com/office/drawing/2014/main" id="{E239BA9C-A49C-4D7B-93AD-4C5D57907847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05000" y="3886200"/>
            <a:ext cx="8382000" cy="175260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ja-JP" altLang="en-US" sz="2000"/>
              <a:t>私の今回の演題に関連して、開示すべき利益相反状態はありません。 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9B05FA9-2BDC-4F1C-BEC7-C8B1EE8AFF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84200"/>
            <a:ext cx="6400800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44</Words>
  <Application>Microsoft Macintosh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第26回日本女性骨盤底医学会 利益相反状態の開示   筆頭演者氏名：　○○　○○ 所　属：　△△△△産婦人科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MACC-26</dc:creator>
  <cp:lastModifiedBy>わかな 丹沢</cp:lastModifiedBy>
  <cp:revision>12</cp:revision>
  <dcterms:created xsi:type="dcterms:W3CDTF">2010-12-17T06:53:41Z</dcterms:created>
  <dcterms:modified xsi:type="dcterms:W3CDTF">2024-07-09T08:36:18Z</dcterms:modified>
</cp:coreProperties>
</file>