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43"/>
  </p:normalViewPr>
  <p:slideViewPr>
    <p:cSldViewPr snapToGrid="0" snapToObjects="1" showGuides="1">
      <p:cViewPr varScale="1">
        <p:scale>
          <a:sx n="110" d="100"/>
          <a:sy n="110" d="100"/>
        </p:scale>
        <p:origin x="640" y="1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0900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2CED9FEF-C95E-40CE-B2A6-C7A339F8338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78A55493-4CB0-4A7C-971F-25BAA570234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E99E20D-A019-4C4D-8315-56ECD8C7C4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360F41FB-B772-43EE-B6E5-3316AE0043BB}" type="datetime1">
              <a:rPr lang="ja-JP" altLang="en-US"/>
              <a:pPr>
                <a:defRPr/>
              </a:pPr>
              <a:t>2024/7/9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652EC8C-FAC3-45AD-9E0B-BF15F6572C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3C29565-DB54-4E9E-88FC-136EB82A6D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9CB018A-CA68-4FF7-90B0-B1D2FA32757E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C1649ADD-E990-45C6-B0E5-4F76C59C1A7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209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000">
                <a:latin typeface="ＭＳ Ｐゴシック" panose="020B0600070205080204" pitchFamily="50" charset="-128"/>
              </a:rPr>
              <a:t>第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26</a:t>
            </a:r>
            <a:r>
              <a:rPr lang="ja-JP" altLang="en-US" sz="2000">
                <a:latin typeface="ＭＳ Ｐゴシック" panose="020B0600070205080204" pitchFamily="50" charset="-128"/>
              </a:rPr>
              <a:t>回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日本女性骨盤底医学会</a:t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r>
              <a:rPr lang="ja-JP" altLang="en-US" sz="3200" dirty="0">
                <a:latin typeface="ＭＳ Ｐゴシック" panose="020B0600070205080204" pitchFamily="50" charset="-128"/>
              </a:rPr>
              <a:t>利益相反状態の開示</a:t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r>
              <a:rPr lang="en-US" altLang="ja-JP" sz="2400" dirty="0"/>
              <a:t> </a:t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r>
              <a:rPr lang="ja-JP" altLang="en-US" sz="2000" dirty="0">
                <a:latin typeface="ＭＳ Ｐゴシック" panose="020B0600070205080204" pitchFamily="50" charset="-128"/>
              </a:rPr>
              <a:t>筆頭演者氏名：　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○○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　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○○</a:t>
            </a:r>
            <a:br>
              <a:rPr lang="en-US" altLang="ja-JP" sz="2000" dirty="0">
                <a:latin typeface="ＭＳ Ｐゴシック" panose="020B0600070205080204" pitchFamily="50" charset="-128"/>
              </a:rPr>
            </a:br>
            <a:r>
              <a:rPr lang="ja-JP" altLang="en-US" sz="2000" dirty="0">
                <a:latin typeface="ＭＳ Ｐゴシック" panose="020B0600070205080204" pitchFamily="50" charset="-128"/>
              </a:rPr>
              <a:t>所　属：　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△△△△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産婦人科</a:t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endParaRPr lang="ja-JP" altLang="en-US" sz="2400" dirty="0">
              <a:latin typeface="ＭＳ Ｐゴシック" panose="020B0600070205080204" pitchFamily="50" charset="-128"/>
            </a:endParaRPr>
          </a:p>
        </p:txBody>
      </p:sp>
      <p:sp>
        <p:nvSpPr>
          <p:cNvPr id="3075" name="サブタイトル 2">
            <a:extLst>
              <a:ext uri="{FF2B5EF4-FFF2-40B4-BE49-F238E27FC236}">
                <a16:creationId xmlns:a16="http://schemas.microsoft.com/office/drawing/2014/main" id="{D96AA9A1-9A30-4C4F-BBF5-A05D8EB6DA2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05000" y="3886200"/>
            <a:ext cx="8382000" cy="26670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私の今回の演題に関連して、開示すべき利益相反状態は以下のとおりです。</a:t>
            </a:r>
            <a:endParaRPr lang="en-US" altLang="ja-JP" sz="2000">
              <a:latin typeface="ＭＳ Ｐゴシック" panose="020B0600070205080204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ja-JP" altLang="en-US" sz="2000">
              <a:latin typeface="ＭＳ Ｐゴシック" panose="020B0600070205080204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　　　　　　　役員・顧問職</a:t>
            </a:r>
            <a:r>
              <a:rPr lang="en-US" altLang="ja-JP" sz="2000">
                <a:latin typeface="ＭＳ Ｐゴシック" panose="020B0600070205080204" pitchFamily="50" charset="-128"/>
              </a:rPr>
              <a:t>/</a:t>
            </a:r>
            <a:r>
              <a:rPr lang="ja-JP" altLang="en-US" sz="2000">
                <a:latin typeface="ＭＳ Ｐゴシック" panose="020B0600070205080204" pitchFamily="50" charset="-128"/>
              </a:rPr>
              <a:t>寄付講座所属　　　　　</a:t>
            </a:r>
            <a:r>
              <a:rPr lang="en-US" altLang="ja-JP" sz="2000">
                <a:latin typeface="ＭＳ Ｐゴシック" panose="020B0600070205080204" pitchFamily="50" charset="-128"/>
              </a:rPr>
              <a:t>○○</a:t>
            </a:r>
            <a:r>
              <a:rPr lang="ja-JP" altLang="en-US" sz="2000">
                <a:latin typeface="ＭＳ Ｐゴシック" panose="020B0600070205080204" pitchFamily="50" charset="-128"/>
              </a:rPr>
              <a:t>製薬株式会社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　　　　　　　講演料など　　　　　</a:t>
            </a:r>
            <a:r>
              <a:rPr lang="en-US" altLang="ja-JP" sz="2000">
                <a:latin typeface="ＭＳ Ｐゴシック" panose="020B0600070205080204" pitchFamily="50" charset="-128"/>
              </a:rPr>
              <a:t>□□</a:t>
            </a:r>
            <a:r>
              <a:rPr lang="ja-JP" altLang="en-US" sz="2000">
                <a:latin typeface="ＭＳ Ｐゴシック" panose="020B0600070205080204" pitchFamily="50" charset="-128"/>
              </a:rPr>
              <a:t>製薬株式会社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　　　　　　　研究費</a:t>
            </a:r>
            <a:r>
              <a:rPr lang="en-US" altLang="ja-JP" sz="2000">
                <a:latin typeface="ＭＳ Ｐゴシック" panose="020B0600070205080204" pitchFamily="50" charset="-128"/>
              </a:rPr>
              <a:t>/</a:t>
            </a:r>
            <a:r>
              <a:rPr lang="ja-JP" altLang="en-US" sz="2000">
                <a:latin typeface="ＭＳ Ｐゴシック" panose="020B0600070205080204" pitchFamily="50" charset="-128"/>
              </a:rPr>
              <a:t>奨学寄付金　　　　　株式会社</a:t>
            </a:r>
            <a:r>
              <a:rPr lang="en-US" altLang="ja-JP" sz="2000">
                <a:latin typeface="ＭＳ Ｐゴシック" panose="020B0600070205080204" pitchFamily="50" charset="-128"/>
              </a:rPr>
              <a:t>××</a:t>
            </a:r>
            <a:r>
              <a:rPr lang="ja-JP" altLang="en-US" sz="2000">
                <a:latin typeface="ＭＳ Ｐゴシック" panose="020B0600070205080204" pitchFamily="50" charset="-128"/>
              </a:rPr>
              <a:t>ファーマ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ja-JP" altLang="en-US" sz="2000">
              <a:latin typeface="ＭＳ Ｐゴシック" panose="020B060007020508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0114EAF-BBF9-4881-9891-DC32CCF68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77</Words>
  <Application>Microsoft Macintosh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第26回日本女性骨盤底医学会 利益相反状態の開示   筆頭演者氏名：　○○　○○ 所　属：　△△△△産婦人科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MACC-26</dc:creator>
  <cp:lastModifiedBy>わかな 丹沢</cp:lastModifiedBy>
  <cp:revision>11</cp:revision>
  <dcterms:created xsi:type="dcterms:W3CDTF">2010-12-17T06:53:41Z</dcterms:created>
  <dcterms:modified xsi:type="dcterms:W3CDTF">2024-07-09T08:36:45Z</dcterms:modified>
</cp:coreProperties>
</file>